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47"/>
  </p:normalViewPr>
  <p:slideViewPr>
    <p:cSldViewPr snapToGrid="0" snapToObjects="1">
      <p:cViewPr varScale="1">
        <p:scale>
          <a:sx n="68" d="100"/>
          <a:sy n="68" d="100"/>
        </p:scale>
        <p:origin x="26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2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418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>
            <a:spLocks noGrp="1"/>
          </p:cNvSpPr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08252162_2439x1626.jpg"/>
          <p:cNvSpPr>
            <a:spLocks noGrp="1"/>
          </p:cNvSpPr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579215462_1440x2158.jpg"/>
          <p:cNvSpPr>
            <a:spLocks noGrp="1"/>
          </p:cNvSpPr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图像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像"/>
          <p:cNvSpPr>
            <a:spLocks noGrp="1"/>
          </p:cNvSpPr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23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/>
            </a:lvl1pPr>
          </a:lstStyle>
          <a:p>
            <a:r>
              <a:t>演示文稿标题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图像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>
            <a:spLocks noGrp="1"/>
          </p:cNvSpPr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幻灯片副标题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qq_21008741/article/details/117117923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投资组合评比器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投资组合评比器</a:t>
            </a:r>
          </a:p>
        </p:txBody>
      </p:sp>
      <p:sp>
        <p:nvSpPr>
          <p:cNvPr id="152" name="2021年6月17日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784225">
              <a:defRPr sz="3325"/>
            </a:lvl1pPr>
          </a:lstStyle>
          <a:p>
            <a:r>
              <a:t>2021年6月17日</a:t>
            </a:r>
          </a:p>
        </p:txBody>
      </p:sp>
      <p:sp>
        <p:nvSpPr>
          <p:cNvPr id="153" name="第6组  陈涵、梁永豪、廖宇延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第6组  陈涵、梁永豪、廖宇延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3、数据库操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3、数据库操作</a:t>
            </a:r>
          </a:p>
        </p:txBody>
      </p:sp>
      <p:sp>
        <p:nvSpPr>
          <p:cNvPr id="184" name="利用pymysql库进行数据库连接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利用pymysql库进行数据库连接。</a:t>
            </a:r>
          </a:p>
          <a:p>
            <a:r>
              <a:t>数据库的创建/初始化。</a:t>
            </a:r>
          </a:p>
          <a:p>
            <a:r>
              <a:t>向数据库中添加新的历史净值类和基金类。</a:t>
            </a:r>
          </a:p>
          <a:p>
            <a:r>
              <a:t>从数据库中获取已有的投资组合代码列表。</a:t>
            </a:r>
          </a:p>
          <a:p>
            <a:r>
              <a:t>更新数据库中的基金类信息。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4、图形化展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4、图形化展示</a:t>
            </a:r>
          </a:p>
        </p:txBody>
      </p:sp>
      <p:sp>
        <p:nvSpPr>
          <p:cNvPr id="187" name="利用tkinter创建窗口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利用tkinter创建窗口</a:t>
            </a:r>
            <a:endParaRPr dirty="0"/>
          </a:p>
          <a:p>
            <a:r>
              <a:rPr dirty="0" err="1"/>
              <a:t>用matplotlib画图</a:t>
            </a:r>
            <a:endParaRPr dirty="0"/>
          </a:p>
          <a:p>
            <a:r>
              <a:rPr dirty="0" err="1"/>
              <a:t>包含净值图和比例图</a:t>
            </a:r>
            <a:endParaRPr dirty="0"/>
          </a:p>
          <a:p>
            <a:r>
              <a:rPr dirty="0" err="1"/>
              <a:t>用tree</a:t>
            </a:r>
            <a:r>
              <a:rPr lang="en-US" dirty="0" err="1"/>
              <a:t>view</a:t>
            </a:r>
            <a:r>
              <a:rPr dirty="0" err="1"/>
              <a:t>实现表格</a:t>
            </a:r>
            <a:endParaRPr dirty="0"/>
          </a:p>
        </p:txBody>
      </p:sp>
      <p:pic>
        <p:nvPicPr>
          <p:cNvPr id="18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0045" y="4648200"/>
            <a:ext cx="13974355" cy="8432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5、主函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5、主函数</a:t>
            </a:r>
          </a:p>
        </p:txBody>
      </p:sp>
      <p:sp>
        <p:nvSpPr>
          <p:cNvPr id="191" name="自动启动根据系统平台mysql服务…"/>
          <p:cNvSpPr txBox="1">
            <a:spLocks noGrp="1"/>
          </p:cNvSpPr>
          <p:nvPr>
            <p:ph type="body" sz="half" idx="1"/>
          </p:nvPr>
        </p:nvSpPr>
        <p:spPr>
          <a:xfrm>
            <a:off x="1269999" y="4267199"/>
            <a:ext cx="10576934" cy="8432801"/>
          </a:xfrm>
          <a:prstGeom prst="rect">
            <a:avLst/>
          </a:prstGeom>
        </p:spPr>
        <p:txBody>
          <a:bodyPr/>
          <a:lstStyle/>
          <a:p>
            <a:r>
              <a:t>自动启动根据系统平台mysql服务</a:t>
            </a:r>
          </a:p>
          <a:p>
            <a:r>
              <a:t>自动初始化数据库并添加需要的投资组合信息</a:t>
            </a:r>
          </a:p>
        </p:txBody>
      </p:sp>
      <p:pic>
        <p:nvPicPr>
          <p:cNvPr id="19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2029" y="4712129"/>
            <a:ext cx="11054023" cy="7542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6、用例介绍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6、用例介绍</a:t>
            </a:r>
          </a:p>
        </p:txBody>
      </p:sp>
      <p:sp>
        <p:nvSpPr>
          <p:cNvPr id="195" name="用例1 用户往主视图中添加或删除数据库已有的基金数据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t>用户往主视图中添加或删除数据库已有的基金数据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t>用户往主视图中添加数据库中没有的基金数据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3 </a:t>
            </a:r>
            <a:r>
              <a:t>用户点击某一字段按该字段排序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4 </a:t>
            </a:r>
            <a:r>
              <a:t>用户对当前数据进行更新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用例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用例1</a:t>
            </a:r>
          </a:p>
        </p:txBody>
      </p:sp>
      <p:sp>
        <p:nvSpPr>
          <p:cNvPr id="198" name="用户往主视图中添加或删除数据库已有的基金数据"/>
          <p:cNvSpPr txBox="1">
            <a:spLocks noGrp="1"/>
          </p:cNvSpPr>
          <p:nvPr>
            <p:ph type="body" idx="21"/>
          </p:nvPr>
        </p:nvSpPr>
        <p:spPr>
          <a:xfrm>
            <a:off x="1282700" y="2133600"/>
            <a:ext cx="21844000" cy="1104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用户往主视图中添加或删除数据库已有的基金数据</a:t>
            </a:r>
          </a:p>
        </p:txBody>
      </p:sp>
      <p:pic>
        <p:nvPicPr>
          <p:cNvPr id="199" name="用例1白.png" descr="用例1白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37611" y="3216372"/>
            <a:ext cx="17708778" cy="10464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用例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用例2</a:t>
            </a:r>
          </a:p>
        </p:txBody>
      </p:sp>
      <p:sp>
        <p:nvSpPr>
          <p:cNvPr id="202" name="用户往主视图中添加数据库中没有的基金数据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用户往主视图中添加数据库中没有的基金数据</a:t>
            </a:r>
          </a:p>
        </p:txBody>
      </p:sp>
      <p:pic>
        <p:nvPicPr>
          <p:cNvPr id="203" name="用例2.png" descr="用例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099" y="4464310"/>
            <a:ext cx="23349802" cy="80469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用例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用例3</a:t>
            </a:r>
          </a:p>
        </p:txBody>
      </p:sp>
      <p:sp>
        <p:nvSpPr>
          <p:cNvPr id="206" name="用户点击某一字段按该字段排序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用户点击某一字段按该字段排序</a:t>
            </a:r>
          </a:p>
        </p:txBody>
      </p:sp>
      <p:pic>
        <p:nvPicPr>
          <p:cNvPr id="207" name="用例3.png" descr="用例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1581" y="4419393"/>
            <a:ext cx="15880838" cy="8136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用例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用例4</a:t>
            </a:r>
          </a:p>
        </p:txBody>
      </p:sp>
      <p:sp>
        <p:nvSpPr>
          <p:cNvPr id="210" name="用户对当前数据进行更新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用户对当前数据进行更新</a:t>
            </a:r>
          </a:p>
        </p:txBody>
      </p:sp>
      <p:pic>
        <p:nvPicPr>
          <p:cNvPr id="211" name="用例4.png" descr="用例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355" y="3247569"/>
            <a:ext cx="18865290" cy="91031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二、使用演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二、使用演示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打开软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打开软件</a:t>
            </a:r>
          </a:p>
        </p:txBody>
      </p:sp>
      <p:pic>
        <p:nvPicPr>
          <p:cNvPr id="21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2700" y="5391150"/>
            <a:ext cx="4038600" cy="2933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一、项目实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一、项目实现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选择是否更新数据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选择是否更新数据</a:t>
            </a:r>
          </a:p>
        </p:txBody>
      </p:sp>
      <p:pic>
        <p:nvPicPr>
          <p:cNvPr id="21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9300" y="5454650"/>
            <a:ext cx="5105400" cy="280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进入主界面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进入主界面</a:t>
            </a:r>
          </a:p>
        </p:txBody>
      </p:sp>
      <p:pic>
        <p:nvPicPr>
          <p:cNvPr id="22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599" y="189892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通过正上方输入框向图表添加基金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通过正上方输入框向图表添加基金</a:t>
            </a:r>
          </a:p>
        </p:txBody>
      </p:sp>
      <p:pic>
        <p:nvPicPr>
          <p:cNvPr id="22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2093373"/>
            <a:ext cx="20624800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通过下方时间输入框选择图表的展示时间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通过下方时间输入框选择图表的展示时间</a:t>
            </a:r>
          </a:p>
        </p:txBody>
      </p:sp>
      <p:pic>
        <p:nvPicPr>
          <p:cNvPr id="22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599" y="182114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切换比例图和净值图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切换比例图和净值图</a:t>
            </a:r>
          </a:p>
        </p:txBody>
      </p:sp>
      <p:pic>
        <p:nvPicPr>
          <p:cNvPr id="23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599" y="186003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选择按指定列排序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选择按指定列排序</a:t>
            </a:r>
          </a:p>
        </p:txBody>
      </p:sp>
      <p:pic>
        <p:nvPicPr>
          <p:cNvPr id="23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723918"/>
            <a:ext cx="20624800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拖动图标展示不同时期净值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拖动图标展示不同时期净值</a:t>
            </a:r>
          </a:p>
        </p:txBody>
      </p:sp>
      <p:pic>
        <p:nvPicPr>
          <p:cNvPr id="23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89892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-38100"/>
            <a:ext cx="24384000" cy="13792200"/>
          </a:xfrm>
          <a:prstGeom prst="rect">
            <a:avLst/>
          </a:prstGeom>
        </p:spPr>
      </p:pic>
      <p:sp>
        <p:nvSpPr>
          <p:cNvPr id="240" name="谢谢大家"/>
          <p:cNvSpPr txBox="1">
            <a:spLocks noGrp="1"/>
          </p:cNvSpPr>
          <p:nvPr>
            <p:ph type="title"/>
          </p:nvPr>
        </p:nvSpPr>
        <p:spPr>
          <a:xfrm>
            <a:off x="1270000" y="5058792"/>
            <a:ext cx="21844001" cy="3873501"/>
          </a:xfrm>
          <a:prstGeom prst="rect">
            <a:avLst/>
          </a:prstGeom>
        </p:spPr>
        <p:txBody>
          <a:bodyPr/>
          <a:lstStyle/>
          <a:p>
            <a:r>
              <a:t>谢谢大家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曾兵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曾兵</a:t>
            </a:r>
          </a:p>
        </p:txBody>
      </p:sp>
      <p:sp>
        <p:nvSpPr>
          <p:cNvPr id="158" name="“Python语言是一门非常强大且简单的语言。”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“Python语言是一门非常强大且简单的语言</a:t>
            </a:r>
            <a:r>
              <a:rPr b="1">
                <a:latin typeface="Times New Roman"/>
                <a:ea typeface="Times New Roman"/>
                <a:cs typeface="Times New Roman"/>
                <a:sym typeface="Times New Roman"/>
              </a:rPr>
              <a:t>。</a:t>
            </a:r>
            <a:r>
              <a:t>”</a:t>
            </a:r>
            <a:endParaRPr sz="1050" b="1" spc="-2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204700" y="0"/>
            <a:ext cx="12192000" cy="13716000"/>
          </a:xfrm>
          <a:prstGeom prst="rect">
            <a:avLst/>
          </a:prstGeom>
        </p:spPr>
      </p:pic>
      <p:sp>
        <p:nvSpPr>
          <p:cNvPr id="161" name="环境和语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0735">
              <a:defRPr sz="8148" spc="-244"/>
            </a:lvl1pPr>
          </a:lstStyle>
          <a:p>
            <a:r>
              <a:t>环境和语言</a:t>
            </a:r>
          </a:p>
        </p:txBody>
      </p:sp>
      <p:sp>
        <p:nvSpPr>
          <p:cNvPr id="162" name="Python3.8…"/>
          <p:cNvSpPr txBox="1">
            <a:spLocks noGrp="1"/>
          </p:cNvSpPr>
          <p:nvPr>
            <p:ph type="body" sz="quarter" idx="1"/>
          </p:nvPr>
        </p:nvSpPr>
        <p:spPr>
          <a:xfrm>
            <a:off x="1094995" y="2828271"/>
            <a:ext cx="4106353" cy="3410145"/>
          </a:xfrm>
          <a:prstGeom prst="rect">
            <a:avLst/>
          </a:prstGeom>
        </p:spPr>
        <p:txBody>
          <a:bodyPr/>
          <a:lstStyle/>
          <a:p>
            <a:r>
              <a:t>Python3.8</a:t>
            </a:r>
          </a:p>
          <a:p>
            <a:r>
              <a:t>MySQL8.0</a:t>
            </a:r>
          </a:p>
          <a:p>
            <a:r>
              <a:t>python库：</a:t>
            </a:r>
          </a:p>
        </p:txBody>
      </p:sp>
      <p:sp>
        <p:nvSpPr>
          <p:cNvPr id="163" name="alive-progress==1.6.2…"/>
          <p:cNvSpPr txBox="1"/>
          <p:nvPr/>
        </p:nvSpPr>
        <p:spPr>
          <a:xfrm>
            <a:off x="5655398" y="3980001"/>
            <a:ext cx="5266602" cy="9735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alive-progress==1.6.2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beautifulsoup4==4.9.3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bs4==0.0.1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Js2Py==0.71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json-tricks==3.15.5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List==1.3.0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lxml</a:t>
            </a:r>
            <a:r>
              <a:rPr dirty="0"/>
              <a:t>==4.6.3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matplotlib==3.4.1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numpy</a:t>
            </a:r>
            <a:r>
              <a:rPr dirty="0"/>
              <a:t>==1.20.2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pandas==1.2.4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PyMySQL</a:t>
            </a:r>
            <a:r>
              <a:rPr dirty="0"/>
              <a:t>==1.0.2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requests==2.25.1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pypinyin</a:t>
            </a:r>
            <a:r>
              <a:rPr dirty="0"/>
              <a:t>==0.42.0</a:t>
            </a:r>
            <a:endParaRPr lang="en-US" dirty="0"/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lang="en" dirty="0"/>
              <a:t>selenium==3.141.0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需要实现的功能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需要实现的功能</a:t>
            </a:r>
          </a:p>
        </p:txBody>
      </p:sp>
      <p:sp>
        <p:nvSpPr>
          <p:cNvPr id="166" name="实现从蛋卷基金和且慢基金网站上爬取相关基金数据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2267711">
              <a:spcBef>
                <a:spcPts val="2200"/>
              </a:spcBef>
              <a:buClrTx/>
              <a:buFont typeface="Calibri"/>
              <a:buAutoNum type="arabicPeriod"/>
              <a:defRPr sz="4464"/>
            </a:pPr>
            <a:r>
              <a:t>实现从蛋卷基金和且慢基金网站上爬取相关基金数据。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2267711">
              <a:spcBef>
                <a:spcPts val="2200"/>
              </a:spcBef>
              <a:buClrTx/>
              <a:buFont typeface="Calibri"/>
              <a:buAutoNum type="arabicPeriod"/>
              <a:defRPr sz="4464"/>
            </a:pPr>
            <a:r>
              <a:t>将爬取的相关基金数据存储至本地数据库中。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2267711">
              <a:spcBef>
                <a:spcPts val="2200"/>
              </a:spcBef>
              <a:buClrTx/>
              <a:buFont typeface="Calibri"/>
              <a:buAutoNum type="arabicPeriod"/>
              <a:defRPr sz="4464"/>
            </a:pPr>
            <a:r>
              <a:t>实现图形化界面，可对以下内容进行展示。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1" indent="425195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t>可以把投资组合放在同一时间段下进行比较，时间段可由用户指定，例如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20180101-20210401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1" indent="425195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t>可以对比不同的指标，如：涨幅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t>年化收益率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t>最大回撤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t>夏普比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t>年化波动率。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1" indent="425195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t>可以根据上述指标进行排序。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t>）可扩展数据源，可以添加且慢和蛋卷平台新的数据源。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实现的模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实现的模块</a:t>
            </a:r>
          </a:p>
        </p:txBody>
      </p:sp>
      <p:sp>
        <p:nvSpPr>
          <p:cNvPr id="169" name="根据需要实现的功能，我们分为以下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根据需要实现的功能，我们分为以下模块</a:t>
            </a:r>
          </a:p>
        </p:txBody>
      </p:sp>
      <p:sp>
        <p:nvSpPr>
          <p:cNvPr id="170" name="爬虫模块(creeper.py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爬虫模块(creeper.py)</a:t>
            </a:r>
          </a:p>
          <a:p>
            <a:r>
              <a:t>数据库操作模块(databaseOP.py)</a:t>
            </a:r>
          </a:p>
          <a:p>
            <a:r>
              <a:t>图形展示模块(chart1.py)</a:t>
            </a:r>
          </a:p>
        </p:txBody>
      </p:sp>
      <p:pic>
        <p:nvPicPr>
          <p:cNvPr id="171" name="System_Logic.png" descr="System_Logi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6742" y="5181787"/>
            <a:ext cx="13971308" cy="6603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1、类的设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1、类的设计</a:t>
            </a:r>
          </a:p>
        </p:txBody>
      </p:sp>
      <p:sp>
        <p:nvSpPr>
          <p:cNvPr id="174" name="分为两个类，基金类与净值类。…"/>
          <p:cNvSpPr txBox="1">
            <a:spLocks noGrp="1"/>
          </p:cNvSpPr>
          <p:nvPr>
            <p:ph type="body" sz="quarter" idx="1"/>
          </p:nvPr>
        </p:nvSpPr>
        <p:spPr>
          <a:xfrm>
            <a:off x="1269999" y="4271367"/>
            <a:ext cx="9759855" cy="3282900"/>
          </a:xfrm>
          <a:prstGeom prst="rect">
            <a:avLst/>
          </a:prstGeom>
        </p:spPr>
        <p:txBody>
          <a:bodyPr/>
          <a:lstStyle/>
          <a:p>
            <a:r>
              <a:t>分为两个类，基金类与净值类。</a:t>
            </a:r>
          </a:p>
          <a:p>
            <a:r>
              <a:t>符合BCNF</a:t>
            </a:r>
          </a:p>
        </p:txBody>
      </p:sp>
      <p:pic>
        <p:nvPicPr>
          <p:cNvPr id="175" name="1NF.png" descr="1N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569" y="5297830"/>
            <a:ext cx="14838063" cy="35803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E-R白.png" descr="E-R白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1688" y="8181856"/>
            <a:ext cx="16929743" cy="5633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2、爬虫实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2、爬虫实现</a:t>
            </a:r>
          </a:p>
        </p:txBody>
      </p:sp>
      <p:sp>
        <p:nvSpPr>
          <p:cNvPr id="179" name="通过向网站请求json文件获取数据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通过向网站请求json文件获取数据。</a:t>
            </a:r>
          </a:p>
          <a:p>
            <a:r>
              <a:t>将json文件导入成python中的“字典”并提取需要的内容。</a:t>
            </a:r>
          </a:p>
          <a:p>
            <a:r>
              <a:t>添加异常校验。</a:t>
            </a:r>
          </a:p>
          <a:p>
            <a:endParaRPr/>
          </a:p>
          <a:p>
            <a:endParaRPr/>
          </a:p>
          <a:p>
            <a:endParaRPr/>
          </a:p>
          <a:p>
            <a:r>
              <a:t>参考资料(</a:t>
            </a:r>
            <a:r>
              <a:rPr u="sng">
                <a:hlinkClick r:id="rId2"/>
              </a:rPr>
              <a:t>蛋卷基金爬虫——收集蛋卷基金上的投资组合数据</a:t>
            </a:r>
            <a:r>
              <a:t>)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261" y="0"/>
            <a:ext cx="21617478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</Words>
  <Application>Microsoft Macintosh PowerPoint</Application>
  <PresentationFormat>自定义</PresentationFormat>
  <Paragraphs>85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Avenir Next Demi Bold</vt:lpstr>
      <vt:lpstr>Avenir Next Medium</vt:lpstr>
      <vt:lpstr>Avenir Next Regular</vt:lpstr>
      <vt:lpstr>Calibri</vt:lpstr>
      <vt:lpstr>Helvetica Neue</vt:lpstr>
      <vt:lpstr>Times New Roman</vt:lpstr>
      <vt:lpstr>22_ColorGradient</vt:lpstr>
      <vt:lpstr>投资组合评比器</vt:lpstr>
      <vt:lpstr>一、项目实现</vt:lpstr>
      <vt:lpstr>PowerPoint 演示文稿</vt:lpstr>
      <vt:lpstr>环境和语言</vt:lpstr>
      <vt:lpstr>需要实现的功能</vt:lpstr>
      <vt:lpstr>实现的模块</vt:lpstr>
      <vt:lpstr>1、类的设计</vt:lpstr>
      <vt:lpstr>2、爬虫实现</vt:lpstr>
      <vt:lpstr>PowerPoint 演示文稿</vt:lpstr>
      <vt:lpstr>3、数据库操作</vt:lpstr>
      <vt:lpstr>4、图形化展示</vt:lpstr>
      <vt:lpstr>5、主函数</vt:lpstr>
      <vt:lpstr>6、用例介绍</vt:lpstr>
      <vt:lpstr>用例1</vt:lpstr>
      <vt:lpstr>用例2</vt:lpstr>
      <vt:lpstr>用例3</vt:lpstr>
      <vt:lpstr>用例4</vt:lpstr>
      <vt:lpstr>二、使用演示</vt:lpstr>
      <vt:lpstr>打开软件</vt:lpstr>
      <vt:lpstr>选择是否更新数据</vt:lpstr>
      <vt:lpstr>进入主界面</vt:lpstr>
      <vt:lpstr>通过正上方输入框向图表添加基金</vt:lpstr>
      <vt:lpstr>通过下方时间输入框选择图表的展示时间</vt:lpstr>
      <vt:lpstr>切换比例图和净值图</vt:lpstr>
      <vt:lpstr>选择按指定列排序</vt:lpstr>
      <vt:lpstr>拖动图标展示不同时期净值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投资组合评比器</dc:title>
  <cp:lastModifiedBy>Microsoft Office User</cp:lastModifiedBy>
  <cp:revision>4</cp:revision>
  <dcterms:modified xsi:type="dcterms:W3CDTF">2021-06-18T14:47:22Z</dcterms:modified>
</cp:coreProperties>
</file>